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4" d="100"/>
          <a:sy n="44" d="100"/>
        </p:scale>
        <p:origin x="-126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2A2A-8E9E-4192-98E6-326D6F87D531}" type="datetimeFigureOut">
              <a:rPr lang="en-US" smtClean="0"/>
              <a:pPr/>
              <a:t>6/18/2011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3D45-8A4C-4911-BA16-7C300B875B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2A2A-8E9E-4192-98E6-326D6F87D531}" type="datetimeFigureOut">
              <a:rPr lang="en-US" smtClean="0"/>
              <a:pPr/>
              <a:t>6/18/2011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3D45-8A4C-4911-BA16-7C300B875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2A2A-8E9E-4192-98E6-326D6F87D531}" type="datetimeFigureOut">
              <a:rPr lang="en-US" smtClean="0"/>
              <a:pPr/>
              <a:t>6/18/2011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3D45-8A4C-4911-BA16-7C300B875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2A2A-8E9E-4192-98E6-326D6F87D531}" type="datetimeFigureOut">
              <a:rPr lang="en-US" smtClean="0"/>
              <a:pPr/>
              <a:t>6/18/2011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3D45-8A4C-4911-BA16-7C300B875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2A2A-8E9E-4192-98E6-326D6F87D531}" type="datetimeFigureOut">
              <a:rPr lang="en-US" smtClean="0"/>
              <a:pPr/>
              <a:t>6/18/2011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4DC3D45-8A4C-4911-BA16-7C300B875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2A2A-8E9E-4192-98E6-326D6F87D531}" type="datetimeFigureOut">
              <a:rPr lang="en-US" smtClean="0"/>
              <a:pPr/>
              <a:t>6/18/2011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3D45-8A4C-4911-BA16-7C300B875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2A2A-8E9E-4192-98E6-326D6F87D531}" type="datetimeFigureOut">
              <a:rPr lang="en-US" smtClean="0"/>
              <a:pPr/>
              <a:t>6/18/2011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3D45-8A4C-4911-BA16-7C300B875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2A2A-8E9E-4192-98E6-326D6F87D531}" type="datetimeFigureOut">
              <a:rPr lang="en-US" smtClean="0"/>
              <a:pPr/>
              <a:t>6/18/2011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3D45-8A4C-4911-BA16-7C300B875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2A2A-8E9E-4192-98E6-326D6F87D531}" type="datetimeFigureOut">
              <a:rPr lang="en-US" smtClean="0"/>
              <a:pPr/>
              <a:t>6/18/2011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3D45-8A4C-4911-BA16-7C300B875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2A2A-8E9E-4192-98E6-326D6F87D531}" type="datetimeFigureOut">
              <a:rPr lang="en-US" smtClean="0"/>
              <a:pPr/>
              <a:t>6/18/2011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3D45-8A4C-4911-BA16-7C300B875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2A2A-8E9E-4192-98E6-326D6F87D531}" type="datetimeFigureOut">
              <a:rPr lang="en-US" smtClean="0"/>
              <a:pPr/>
              <a:t>6/18/2011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3D45-8A4C-4911-BA16-7C300B875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B72A2A-8E9E-4192-98E6-326D6F87D531}" type="datetimeFigureOut">
              <a:rPr lang="en-US" smtClean="0"/>
              <a:pPr/>
              <a:t>6/18/2011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DC3D45-8A4C-4911-BA16-7C300B875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209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glimpse of our Farm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Our Farm Management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Our breeding farms</a:t>
            </a:r>
          </a:p>
          <a:p>
            <a:pPr>
              <a:buNone/>
            </a:pPr>
            <a:r>
              <a:rPr lang="en-US" dirty="0" smtClean="0"/>
              <a:t>     are operated by well qualified &amp; experienced manager under strict </a:t>
            </a:r>
            <a:r>
              <a:rPr lang="en-US" dirty="0" err="1" smtClean="0"/>
              <a:t>biosecurity</a:t>
            </a:r>
            <a:r>
              <a:rPr lang="en-US" dirty="0" smtClean="0"/>
              <a:t> condition &amp; hygienic condition to produce best quality hatching eggs free from diseases.</a:t>
            </a:r>
            <a:endParaRPr lang="en-US" dirty="0"/>
          </a:p>
        </p:txBody>
      </p:sp>
      <p:pic>
        <p:nvPicPr>
          <p:cNvPr id="7" name="Content Placeholder 6" descr="DSCN09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19544" y="381000"/>
            <a:ext cx="8167255" cy="10366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Our </a:t>
            </a:r>
            <a:r>
              <a:rPr lang="en-US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BroileOr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Hatching eggs Quality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12" name="Content Placeholder 11" descr="DSCN10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Our hatching eggs </a:t>
            </a:r>
            <a:r>
              <a:rPr lang="en-US" dirty="0" smtClean="0"/>
              <a:t>are having</a:t>
            </a:r>
            <a:r>
              <a:rPr lang="en-US" dirty="0" smtClean="0"/>
              <a:t> </a:t>
            </a:r>
            <a:r>
              <a:rPr lang="en-US" dirty="0" smtClean="0"/>
              <a:t>blunt </a:t>
            </a:r>
            <a:r>
              <a:rPr lang="en-US" dirty="0" smtClean="0"/>
              <a:t>side containing a small air cell  &amp;  a clearly recognizable sharp end. </a:t>
            </a:r>
            <a:r>
              <a:rPr lang="en-US" dirty="0" smtClean="0"/>
              <a:t>E</a:t>
            </a:r>
            <a:r>
              <a:rPr lang="en-US" dirty="0" smtClean="0"/>
              <a:t>ggs </a:t>
            </a:r>
            <a:r>
              <a:rPr lang="en-US" dirty="0" smtClean="0"/>
              <a:t>shell are smooth ,thick </a:t>
            </a:r>
            <a:r>
              <a:rPr lang="en-US" dirty="0" smtClean="0"/>
              <a:t>without </a:t>
            </a:r>
            <a:r>
              <a:rPr lang="en-US" dirty="0" smtClean="0"/>
              <a:t>ridges. The </a:t>
            </a:r>
            <a:r>
              <a:rPr lang="en-US" dirty="0" smtClean="0"/>
              <a:t>color </a:t>
            </a:r>
            <a:r>
              <a:rPr lang="en-US" dirty="0" smtClean="0"/>
              <a:t>of </a:t>
            </a:r>
            <a:r>
              <a:rPr lang="en-US" dirty="0" smtClean="0"/>
              <a:t>eggs is chocolate  </a:t>
            </a:r>
            <a:r>
              <a:rPr lang="en-US" dirty="0" smtClean="0"/>
              <a:t>&amp; size </a:t>
            </a:r>
            <a:r>
              <a:rPr lang="en-US" dirty="0" smtClean="0"/>
              <a:t>of eggs </a:t>
            </a:r>
            <a:r>
              <a:rPr lang="en-US" dirty="0" smtClean="0"/>
              <a:t>is </a:t>
            </a:r>
            <a:r>
              <a:rPr lang="en-US" dirty="0" smtClean="0"/>
              <a:t>uniform within batch.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There  </a:t>
            </a:r>
            <a:r>
              <a:rPr lang="en-US" dirty="0" smtClean="0"/>
              <a:t>is  strong correlation between </a:t>
            </a:r>
            <a:r>
              <a:rPr lang="en-US" dirty="0" smtClean="0"/>
              <a:t>color and egg hatchability. C</a:t>
            </a:r>
            <a:r>
              <a:rPr lang="en-US" dirty="0" smtClean="0"/>
              <a:t>olored  </a:t>
            </a:r>
            <a:r>
              <a:rPr lang="en-US" dirty="0" smtClean="0"/>
              <a:t>eggs is </a:t>
            </a:r>
            <a:r>
              <a:rPr lang="en-US" dirty="0" smtClean="0"/>
              <a:t>having higher hatchability </a:t>
            </a:r>
            <a:r>
              <a:rPr lang="en-US" dirty="0" smtClean="0"/>
              <a:t>than the </a:t>
            </a:r>
            <a:r>
              <a:rPr lang="en-US" dirty="0" smtClean="0"/>
              <a:t>light color eggs</a:t>
            </a:r>
            <a:r>
              <a:rPr lang="en-US" dirty="0" smtClean="0"/>
              <a:t>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farm photo\DSCN08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3657600" cy="2895600"/>
          </a:xfrm>
          <a:prstGeom prst="rect">
            <a:avLst/>
          </a:prstGeom>
          <a:noFill/>
        </p:spPr>
      </p:pic>
      <p:pic>
        <p:nvPicPr>
          <p:cNvPr id="1028" name="Picture 4" descr="D:\farm photo\DSCN09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29050"/>
            <a:ext cx="3657600" cy="2876550"/>
          </a:xfrm>
          <a:prstGeom prst="rect">
            <a:avLst/>
          </a:prstGeom>
          <a:noFill/>
        </p:spPr>
      </p:pic>
      <p:pic>
        <p:nvPicPr>
          <p:cNvPr id="1029" name="Picture 5" descr="D:\farm photo\DSCN08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533400"/>
            <a:ext cx="3733800" cy="2895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00600" y="4648200"/>
            <a:ext cx="4038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Pictures showing  some  color  (</a:t>
            </a:r>
            <a:r>
              <a:rPr lang="en-US" sz="2000" b="1" dirty="0" err="1" smtClean="0"/>
              <a:t>Desi</a:t>
            </a:r>
            <a:r>
              <a:rPr lang="en-US" sz="2000" b="1" dirty="0" smtClean="0"/>
              <a:t>)</a:t>
            </a:r>
            <a:r>
              <a:rPr lang="en-US" sz="2000" b="1" dirty="0" smtClean="0"/>
              <a:t> birds and day old chicks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109</TotalTime>
  <Words>115</Words>
  <Application>Microsoft Office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Apex</vt:lpstr>
      <vt:lpstr>     A glimpse of our Farm</vt:lpstr>
      <vt:lpstr>Our Farm Management</vt:lpstr>
      <vt:lpstr>Our BroileOr Hatching eggs Quality</vt:lpstr>
      <vt:lpstr>Slide 4</vt:lpstr>
    </vt:vector>
  </TitlesOfParts>
  <Company>Lenovo (Beijing)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 User</dc:creator>
  <cp:lastModifiedBy>Lenovo User</cp:lastModifiedBy>
  <cp:revision>19</cp:revision>
  <dcterms:created xsi:type="dcterms:W3CDTF">2011-06-16T12:59:51Z</dcterms:created>
  <dcterms:modified xsi:type="dcterms:W3CDTF">2011-06-18T11:50:56Z</dcterms:modified>
</cp:coreProperties>
</file>